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33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4860-E198-463E-BEBE-BD2BBC290B42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890D4-3EC6-439A-8642-C215B93074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4184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7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1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4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50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479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1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00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56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6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8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7F5DC-E2ED-4744-BC59-FD3135F1CB0D}" type="datetimeFigureOut">
              <a:rPr kumimoji="1" lang="ja-JP" altLang="en-US" smtClean="0"/>
              <a:t>2015/9/17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F310B-4F91-49E1-BEE5-1A5367B5D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6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8471" y="2152617"/>
            <a:ext cx="2664296" cy="360040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1100" dirty="0" smtClean="0"/>
              <a:t>AMCH PARAY’S TRES BEAU</a:t>
            </a:r>
            <a:endParaRPr kumimoji="1" lang="ja-JP" altLang="en-US" sz="11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6138" y="2201832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SIRE 1</a:t>
            </a:r>
            <a:endParaRPr kumimoji="1" lang="ja-JP" altLang="en-US" sz="1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7017" y="1619832"/>
            <a:ext cx="25202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CH </a:t>
            </a:r>
            <a:r>
              <a:rPr lang="en-US" altLang="ja-JP" sz="1100" dirty="0" smtClean="0"/>
              <a:t>PARAY’S SAO PAULO</a:t>
            </a:r>
            <a:endParaRPr kumimoji="1" lang="ja-JP" altLang="en-US" sz="1100" dirty="0"/>
          </a:p>
        </p:txBody>
      </p:sp>
      <p:sp>
        <p:nvSpPr>
          <p:cNvPr id="9" name="左中かっこ 8"/>
          <p:cNvSpPr/>
          <p:nvPr/>
        </p:nvSpPr>
        <p:spPr>
          <a:xfrm>
            <a:off x="1904963" y="2879358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276923" y="2914519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CH SASIKAY PARAY’S BELLE DU VALLEE</a:t>
            </a:r>
            <a:endParaRPr kumimoji="1" lang="ja-JP" altLang="en-US" sz="1100" dirty="0"/>
          </a:p>
        </p:txBody>
      </p:sp>
      <p:sp>
        <p:nvSpPr>
          <p:cNvPr id="11" name="左中かっこ 10"/>
          <p:cNvSpPr/>
          <p:nvPr/>
        </p:nvSpPr>
        <p:spPr>
          <a:xfrm>
            <a:off x="4759566" y="1241677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左中かっこ 11"/>
          <p:cNvSpPr/>
          <p:nvPr/>
        </p:nvSpPr>
        <p:spPr>
          <a:xfrm>
            <a:off x="4736971" y="1826330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左中かっこ 12"/>
          <p:cNvSpPr/>
          <p:nvPr/>
        </p:nvSpPr>
        <p:spPr>
          <a:xfrm>
            <a:off x="4767398" y="3056606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左中かっこ 13"/>
          <p:cNvSpPr/>
          <p:nvPr/>
        </p:nvSpPr>
        <p:spPr>
          <a:xfrm>
            <a:off x="4779996" y="2617748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0174" y="1231555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AMCH PARAY’S I TOLD SO YOU</a:t>
            </a:r>
            <a:endParaRPr kumimoji="1" lang="ja-JP" altLang="en-US" sz="11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24438" y="1807526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PARAY REPEAT PERFORMANCE</a:t>
            </a:r>
            <a:endParaRPr kumimoji="1" lang="ja-JP" altLang="en-US" sz="11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39432" y="2652909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AMCH PARAY’S WHITE FIB OF SOQUEL</a:t>
            </a:r>
            <a:endParaRPr kumimoji="1" lang="ja-JP" altLang="en-US" sz="11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56026" y="3083650"/>
            <a:ext cx="3168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KAY’S SPIRIT OF LILIUCKALANI</a:t>
            </a:r>
            <a:endParaRPr kumimoji="1" lang="ja-JP" altLang="en-US" sz="11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6138" y="4817352"/>
            <a:ext cx="6480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DAM 2</a:t>
            </a:r>
            <a:endParaRPr kumimoji="1" lang="ja-JP" altLang="en-US" sz="1100" dirty="0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792861" y="4768137"/>
            <a:ext cx="2664296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CH PRETTY MYU WORLD JP IRIS</a:t>
            </a:r>
            <a:endParaRPr lang="ja-JP" altLang="en-US" sz="1100" dirty="0"/>
          </a:p>
        </p:txBody>
      </p:sp>
      <p:sp>
        <p:nvSpPr>
          <p:cNvPr id="22" name="左中かっこ 21"/>
          <p:cNvSpPr/>
          <p:nvPr/>
        </p:nvSpPr>
        <p:spPr>
          <a:xfrm>
            <a:off x="1909834" y="4069814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左中かっこ 22"/>
          <p:cNvSpPr/>
          <p:nvPr/>
        </p:nvSpPr>
        <p:spPr>
          <a:xfrm>
            <a:off x="1948696" y="5557846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左中かっこ 23"/>
          <p:cNvSpPr/>
          <p:nvPr/>
        </p:nvSpPr>
        <p:spPr>
          <a:xfrm>
            <a:off x="4771502" y="3808204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左中かっこ 24"/>
          <p:cNvSpPr/>
          <p:nvPr/>
        </p:nvSpPr>
        <p:spPr>
          <a:xfrm>
            <a:off x="4750414" y="4351893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左中かっこ 25"/>
          <p:cNvSpPr/>
          <p:nvPr/>
        </p:nvSpPr>
        <p:spPr>
          <a:xfrm>
            <a:off x="4749162" y="5381916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左中かっこ 26"/>
          <p:cNvSpPr/>
          <p:nvPr/>
        </p:nvSpPr>
        <p:spPr>
          <a:xfrm>
            <a:off x="4756159" y="6093296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32776" y="3971150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CH WIRMINGUHAM WILD OATS	</a:t>
            </a:r>
            <a:endParaRPr kumimoji="1" lang="ja-JP" altLang="en-US" sz="11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197017" y="5640825"/>
            <a:ext cx="30806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INT,CH CERISE OF PINK SAPPHIRE JP</a:t>
            </a:r>
            <a:endParaRPr kumimoji="1" lang="ja-JP" altLang="en-US" sz="11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969838" y="3808204"/>
            <a:ext cx="2592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CH ROXARA HE DRIVES YOU WILD</a:t>
            </a:r>
            <a:endParaRPr kumimoji="1" lang="ja-JP" altLang="en-US" sz="11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73210" y="4331424"/>
            <a:ext cx="32345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CH WRARMINGUHAM CRACK OF DAWN</a:t>
            </a:r>
            <a:endParaRPr kumimoji="1" lang="ja-JP" altLang="en-US" sz="11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004048" y="6093296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HIRAME OF PINK SAPPHIRE JP</a:t>
            </a:r>
            <a:endParaRPr kumimoji="1" lang="ja-JP" altLang="en-US" sz="11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048565" y="5381916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AUS CH XAIPADADODA BACK TO OZ</a:t>
            </a:r>
            <a:endParaRPr kumimoji="1" lang="ja-JP" altLang="en-US" sz="11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7231" y="461761"/>
            <a:ext cx="3679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CH PALDERANCH JP MY FAIR LADY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5" name="左中かっこ 34"/>
          <p:cNvSpPr/>
          <p:nvPr/>
        </p:nvSpPr>
        <p:spPr>
          <a:xfrm>
            <a:off x="1909834" y="1656310"/>
            <a:ext cx="77724" cy="2616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440233" y="494872"/>
            <a:ext cx="3124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rgbClr val="0070C0"/>
                </a:solidFill>
              </a:rPr>
              <a:t>Birth day    </a:t>
            </a:r>
            <a:r>
              <a:rPr kumimoji="1" lang="en-US" altLang="ja-JP" sz="1200" b="1" dirty="0" smtClean="0">
                <a:solidFill>
                  <a:srgbClr val="0070C0"/>
                </a:solidFill>
              </a:rPr>
              <a:t>2009/4/1</a:t>
            </a:r>
          </a:p>
          <a:p>
            <a:r>
              <a:rPr lang="en-US" altLang="ja-JP" sz="1200" b="1" dirty="0" smtClean="0">
                <a:solidFill>
                  <a:srgbClr val="0070C0"/>
                </a:solidFill>
              </a:rPr>
              <a:t>Breeder      </a:t>
            </a:r>
            <a:r>
              <a:rPr lang="en-US" altLang="ja-JP" sz="1200" b="1" dirty="0" err="1" smtClean="0">
                <a:solidFill>
                  <a:srgbClr val="0070C0"/>
                </a:solidFill>
              </a:rPr>
              <a:t>Fukuko</a:t>
            </a:r>
            <a:r>
              <a:rPr lang="en-US" altLang="ja-JP" sz="1200" b="1" dirty="0" smtClean="0">
                <a:solidFill>
                  <a:srgbClr val="0070C0"/>
                </a:solidFill>
              </a:rPr>
              <a:t> </a:t>
            </a:r>
            <a:r>
              <a:rPr lang="en-US" altLang="ja-JP" sz="1200" b="1" dirty="0" err="1" smtClean="0">
                <a:solidFill>
                  <a:srgbClr val="0070C0"/>
                </a:solidFill>
              </a:rPr>
              <a:t>oNODERA</a:t>
            </a:r>
            <a:endParaRPr kumimoji="1" lang="ja-JP" altLang="en-US" sz="1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100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87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AMCH PARAY’S TRES BEAU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　CH　MANOIR’S CUTTING EDGE （ＪＷ）</dc:title>
  <dc:creator>toshio tsuda</dc:creator>
  <cp:lastModifiedBy>toshio tsuda</cp:lastModifiedBy>
  <cp:revision>7</cp:revision>
  <dcterms:created xsi:type="dcterms:W3CDTF">2015-09-17T06:54:13Z</dcterms:created>
  <dcterms:modified xsi:type="dcterms:W3CDTF">2015-09-17T08:01:57Z</dcterms:modified>
</cp:coreProperties>
</file>